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57" r:id="rId4"/>
    <p:sldId id="266" r:id="rId5"/>
    <p:sldId id="268" r:id="rId6"/>
    <p:sldId id="269" r:id="rId7"/>
    <p:sldId id="342" r:id="rId8"/>
    <p:sldId id="381" r:id="rId9"/>
    <p:sldId id="382" r:id="rId10"/>
    <p:sldId id="417" r:id="rId11"/>
    <p:sldId id="383" r:id="rId12"/>
    <p:sldId id="424" r:id="rId13"/>
    <p:sldId id="425" r:id="rId14"/>
    <p:sldId id="419" r:id="rId15"/>
    <p:sldId id="420" r:id="rId16"/>
    <p:sldId id="421" r:id="rId17"/>
    <p:sldId id="418" r:id="rId18"/>
    <p:sldId id="422" r:id="rId19"/>
    <p:sldId id="423" r:id="rId20"/>
    <p:sldId id="394" r:id="rId21"/>
    <p:sldId id="395" r:id="rId22"/>
    <p:sldId id="273" r:id="rId23"/>
    <p:sldId id="295" r:id="rId24"/>
    <p:sldId id="396" r:id="rId25"/>
    <p:sldId id="397" r:id="rId26"/>
    <p:sldId id="398" r:id="rId27"/>
    <p:sldId id="399" r:id="rId28"/>
    <p:sldId id="400" r:id="rId29"/>
    <p:sldId id="401" r:id="rId30"/>
    <p:sldId id="426" r:id="rId31"/>
    <p:sldId id="427" r:id="rId32"/>
    <p:sldId id="428" r:id="rId33"/>
    <p:sldId id="429" r:id="rId34"/>
    <p:sldId id="430" r:id="rId35"/>
    <p:sldId id="431" r:id="rId36"/>
    <p:sldId id="432" r:id="rId37"/>
    <p:sldId id="433" r:id="rId38"/>
    <p:sldId id="434" r:id="rId39"/>
    <p:sldId id="435" r:id="rId40"/>
    <p:sldId id="436" r:id="rId41"/>
    <p:sldId id="437" r:id="rId42"/>
    <p:sldId id="416" r:id="rId43"/>
    <p:sldId id="380" r:id="rId44"/>
    <p:sldId id="363" r:id="rId45"/>
    <p:sldId id="301" r:id="rId4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5FF"/>
    <a:srgbClr val="030405"/>
    <a:srgbClr val="2967A6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52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p:transition spd="slow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p:transition spd="slow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p:transition spd="slow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p:transition spd="slow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p:transition spd="slow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p:transition spd="slow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p:transition spd="slow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p:transition spd="slow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p:transition spd="slow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p:transition spd="slow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p:transition spd="slow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28/11/2024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Login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1B3557-A633-422D-B1A8-E0510ADA45E7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D6F605-EFF3-4995-8B71-3A01D27A400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B2C2103-C663-46BE-8B05-956C640DC1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6435"/>
      </p:ext>
    </p:extLst>
  </p:cSld>
  <p:clrMapOvr>
    <a:masterClrMapping/>
  </p:clrMapOvr>
  <p:transition spd="slow" advClick="0" advTm="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C9E4E5A-5D1F-4913-A1B0-9C182FEFD0D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80F10EF-4847-4B23-9240-80F915A0F1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265981"/>
      </p:ext>
    </p:extLst>
  </p:cSld>
  <p:clrMapOvr>
    <a:masterClrMapping/>
  </p:clrMapOvr>
  <p:transition spd="slow" advClick="0" advTm="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669653"/>
      </p:ext>
    </p:extLst>
  </p:cSld>
  <p:clrMapOvr>
    <a:masterClrMapping/>
  </p:clrMapOvr>
  <p:transition spd="slow" advClick="0" advTm="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262F82D-D01E-4C6D-A1CE-BE315354A96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186354"/>
      </p:ext>
    </p:extLst>
  </p:cSld>
  <p:clrMapOvr>
    <a:masterClrMapping/>
  </p:clrMapOvr>
  <p:transition spd="slow" advClick="0" advTm="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1F6717-BA4F-4FEB-8BD4-07223B54630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3D4AB14B-C530-4D8B-AFC2-0733C50E749F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623CD770-B5DF-486A-9D27-74F23881E2C7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CE09A81-8BEB-4E55-8449-68E58A286E50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87C8AA5-EC98-4320-9E78-5E828FD36F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7D69F94C-18C9-4E3C-899B-7E2E9D69B2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A9B6B20-1F9C-4A42-830E-60B95023C1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072EE27-4ABB-4E5A-8476-D802D8CDA077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5D3EED-36D4-4395-807D-6BAC1C62690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C0098B8-F3D3-42B9-8676-3B6B66EECB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174669"/>
      </p:ext>
    </p:extLst>
  </p:cSld>
  <p:clrMapOvr>
    <a:masterClrMapping/>
  </p:clrMapOvr>
  <p:transition spd="slow" advClick="0" advTm="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75893B7-8332-4183-87D4-E178AA11E89B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200787C-CE01-498B-A75C-79407FF3E7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89E955D-3EB3-4559-9CF9-2A55B44F44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08859"/>
      </p:ext>
    </p:extLst>
  </p:cSld>
  <p:clrMapOvr>
    <a:masterClrMapping/>
  </p:clrMapOvr>
  <p:transition spd="slow" advClick="0" advTm="0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632861E-8689-4586-A410-D4C6E7E0D5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CC96EC-353A-4323-81BD-5091969E0542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E24D594-0A9F-436E-B4CB-69D282CE20F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237187"/>
      </p:ext>
    </p:extLst>
  </p:cSld>
  <p:clrMapOvr>
    <a:masterClrMapping/>
  </p:clrMapOvr>
  <p:transition spd="slow" advClick="0" advTm="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F0012B0-FAA9-429F-976E-B16A8D7E55D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EA1C71E6-4B44-42B6-93CE-B96967BBBE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247033"/>
      </p:ext>
    </p:extLst>
  </p:cSld>
  <p:clrMapOvr>
    <a:masterClrMapping/>
  </p:clrMapOvr>
  <p:transition spd="slow" advClick="0" advTm="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45B6D67-5F84-43DE-A341-8D86C19BB3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38231B4-055F-465B-A91B-892BE11B8F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275094"/>
      </p:ext>
    </p:extLst>
  </p:cSld>
  <p:clrMapOvr>
    <a:masterClrMapping/>
  </p:clrMapOvr>
  <p:transition spd="slow" advClick="0" advTm="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E73C76-D723-478D-863B-EABD0D5D4EB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1F06EC7-D05B-4D3D-8772-07D90646A5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70570"/>
      </p:ext>
    </p:extLst>
  </p:cSld>
  <p:clrMapOvr>
    <a:masterClrMapping/>
  </p:clrMapOvr>
  <p:transition spd="slow" advClick="0" advTm="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8755B1-A070-4DC0-9FB9-CDB08EC3116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758FFF-6DE4-475A-82BF-B83E5BFD38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B6E52C-BA63-4F52-B774-3AF860DB427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BDF5AA-B090-4005-A944-E5139DDE54B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p:transition spd="slow" advClick="0" advTm="0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32707C-D89A-46D6-AB28-0736437BD7F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FFBA50-2231-4110-88E4-890B2B6F029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FFECD0-804C-4456-ABB5-A51FDA8E10E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C3B323-9A39-41FB-9B18-8391DA15FAC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D5623E-C452-4C1A-8079-23354D4B0B3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80296"/>
      </p:ext>
    </p:extLst>
  </p:cSld>
  <p:clrMapOvr>
    <a:masterClrMapping/>
  </p:clrMapOvr>
  <p:transition spd="slow" advTm="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EC100E-F61F-4B68-9A03-E74F28BFBA7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97860E-505E-4A8B-BA48-1A14692777D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C9EF86-15F9-4D64-BFF3-ED565415B7F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E03CF9-34B0-4F50-9046-E549365E9361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5C428D-44B9-4769-A89C-B3A5A9A6EC4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584295"/>
      </p:ext>
    </p:extLst>
  </p:cSld>
  <p:clrMapOvr>
    <a:masterClrMapping/>
  </p:clrMapOvr>
  <p:transition spd="slow" advClick="0" advTm="0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8DE070-1455-4357-8FF1-6EFED6DC1EB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670313-58D4-4291-B180-EED0FF39B25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E2D217D-47DC-4E15-9307-269853ABF64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156ECE-79D7-4EB3-8F58-D4A87C0809E7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37586EB-6866-40ED-9495-19333E3F15F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Tm="2000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Login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C25BA1-7653-4900-BB01-7A7799F9D5EE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continue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D535A0-F75C-4C6A-915C-FE49515B978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FBD45D9-507F-49E0-B4A4-C730C51FD6E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357C73F-10AB-4A53-8AB6-E4CC7E6B8E0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3F472E-BB27-4B26-8E0C-A1F51597A4D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868432"/>
      </p:ext>
    </p:extLst>
  </p:cSld>
  <p:clrMapOvr>
    <a:masterClrMapping/>
  </p:clrMapOvr>
  <p:transition spd="slow" advClick="0" advTm="0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10287458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9AEEF4-FF0F-404A-A1C4-419426C35ED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EAE8671-125E-4EBE-BF78-C8DA327778A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23A22B0-9AC9-40C3-8290-FD661C3AC05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93E9673-F6F9-4736-981F-030D03A806D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819965"/>
      </p:ext>
    </p:extLst>
  </p:cSld>
  <p:clrMapOvr>
    <a:masterClrMapping/>
  </p:clrMapOvr>
  <p:transition spd="slow" advClick="0" advTm="0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6BA59D-7CB8-4C53-8E65-4B9C69677B7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B63168-C3F2-46FC-9D6C-98EC5CD6450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99B4FB4-8FD0-4C71-BD06-DB88793F6E07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CA3CE60-70A6-4437-AD5F-A594E1BC4D6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895E2F-5258-4835-8979-FB11C3EAEAE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876B31-1C48-4A6E-BBA5-B5C0B21D3B9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3E1AD53-D401-4E21-B78B-3037F40F1C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867552"/>
      </p:ext>
    </p:extLst>
  </p:cSld>
  <p:clrMapOvr>
    <a:masterClrMapping/>
  </p:clrMapOvr>
  <p:transition spd="slow" advClick="0" advTm="0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1613B-1D49-43DF-B7E6-9D155640170C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932D037-5B25-4756-BBC8-7C9CA575CC6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EF7602E-94B3-49BC-8CC3-F4241C0713E3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DDDA6A-B808-470F-9B0E-3F5AE7C65FC3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CA5FD9-81FE-48C4-AA26-9A5FA23ED409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2FE4879-2D82-4EDE-8A16-EB3E3B537D67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Therapist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D9AF1AC-90CD-4C08-97B0-4D79F5101E3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7EA0257-4917-43D3-B402-AAF3518AA69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264BE62-A1F1-48EE-9FDB-B0C96F8EE631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DEDFF98-95B2-4829-B670-C33C8C36647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235831"/>
      </p:ext>
    </p:extLst>
  </p:cSld>
  <p:clrMapOvr>
    <a:masterClrMapping/>
  </p:clrMapOvr>
  <p:transition spd="slow" advClick="0" advTm="0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767127-96B2-4F76-81A2-2F7BC2559B6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D8B422-C9EF-4813-895B-6CD0F463654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D571601-584B-4D9D-AA23-7773E542308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03818E-B7B9-4A5F-84EE-78F60E9C84A4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3A8620-E385-455E-AC2F-8A2C7D3D6A7F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3F30C57-EB48-4F78-BCEC-CEFDCBC245A1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Therapist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D7C6F5-DD62-46F1-BFE0-1C586D0BD70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7DD9108-8AD8-4DF0-A1B6-860F42BCC8D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81BBC4-582F-46B8-828A-3FB91B7D8CC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68E1A1E-E3B7-4AFE-86B9-7707F9AEF4D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431155"/>
      </p:ext>
    </p:extLst>
  </p:cSld>
  <p:clrMapOvr>
    <a:masterClrMapping/>
  </p:clrMapOvr>
  <p:transition spd="slow" advClick="0" advTm="0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0638C2-B31B-4671-AD19-11F2C83BC2B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FA3A1D-A9A5-4E4F-9653-92A8877D305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C6FA77-CB1B-42F1-8E2A-8598489123F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A88C11-C40A-4C73-8EC6-E054397DB4E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0A3F3-0EB0-4ACB-9FE0-B6536B3DB9E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282427"/>
      </p:ext>
    </p:extLst>
  </p:cSld>
  <p:clrMapOvr>
    <a:masterClrMapping/>
  </p:clrMapOvr>
  <p:transition spd="slow" advClick="0" advTm="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10287458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p:transition spd="slow" advClick="0" advTm="0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1F6717-BA4F-4FEB-8BD4-07223B54630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3D4AB14B-C530-4D8B-AFC2-0733C50E749F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623CD770-B5DF-486A-9D27-74F23881E2C7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CE09A81-8BEB-4E55-8449-68E58A286E50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87C8AA5-EC98-4320-9E78-5E828FD36F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7D69F94C-18C9-4E3C-899B-7E2E9D69B2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A9B6B20-1F9C-4A42-830E-60B95023C1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584802"/>
      </p:ext>
    </p:extLst>
  </p:cSld>
  <p:clrMapOvr>
    <a:masterClrMapping/>
  </p:clrMapOvr>
  <p:transition spd="slow" advTm="0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23C10666-CA28-4674-A4C2-05357F2C4F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168414"/>
      </p:ext>
    </p:extLst>
  </p:cSld>
  <p:clrMapOvr>
    <a:masterClrMapping/>
  </p:clrMapOvr>
  <p:transition spd="slow" advClick="0" advTm="0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D6F605-EFF3-4995-8B71-3A01D27A400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B2C2103-C663-46BE-8B05-956C640DC1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922023"/>
      </p:ext>
    </p:extLst>
  </p:cSld>
  <p:clrMapOvr>
    <a:masterClrMapping/>
  </p:clrMapOvr>
  <p:transition spd="slow" advClick="0" advTm="0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C9E4E5A-5D1F-4913-A1B0-9C182FEFD0D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80F10EF-4847-4B23-9240-80F915A0F1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529244"/>
      </p:ext>
    </p:extLst>
  </p:cSld>
  <p:clrMapOvr>
    <a:masterClrMapping/>
  </p:clrMapOvr>
  <p:transition spd="slow" advClick="0" advTm="0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840583"/>
      </p:ext>
    </p:extLst>
  </p:cSld>
  <p:clrMapOvr>
    <a:masterClrMapping/>
  </p:clrMapOvr>
  <p:transition spd="slow" advClick="0" advTm="0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262F82D-D01E-4C6D-A1CE-BE315354A96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6591688"/>
      </p:ext>
    </p:extLst>
  </p:cSld>
  <p:clrMapOvr>
    <a:masterClrMapping/>
  </p:clrMapOvr>
  <p:transition spd="slow" advClick="0" advTm="0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1F6717-BA4F-4FEB-8BD4-07223B54630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3D4AB14B-C530-4D8B-AFC2-0733C50E749F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623CD770-B5DF-486A-9D27-74F23881E2C7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CE09A81-8BEB-4E55-8449-68E58A286E50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87C8AA5-EC98-4320-9E78-5E828FD36F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7D69F94C-18C9-4E3C-899B-7E2E9D69B2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A9B6B20-1F9C-4A42-830E-60B95023C1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072EE27-4ABB-4E5A-8476-D802D8CDA077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5D3EED-36D4-4395-807D-6BAC1C62690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C0098B8-F3D3-42B9-8676-3B6B66EECB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278637"/>
      </p:ext>
    </p:extLst>
  </p:cSld>
  <p:clrMapOvr>
    <a:masterClrMapping/>
  </p:clrMapOvr>
  <p:transition spd="slow" advClick="0" advTm="0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75893B7-8332-4183-87D4-E178AA11E89B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200787C-CE01-498B-A75C-79407FF3E7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89E955D-3EB3-4559-9CF9-2A55B44F44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246821"/>
      </p:ext>
    </p:extLst>
  </p:cSld>
  <p:clrMapOvr>
    <a:masterClrMapping/>
  </p:clrMapOvr>
  <p:transition spd="slow" advClick="0" advTm="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632861E-8689-4586-A410-D4C6E7E0D5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CC96EC-353A-4323-81BD-5091969E0542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E24D594-0A9F-436E-B4CB-69D282CE20F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442107"/>
      </p:ext>
    </p:extLst>
  </p:cSld>
  <p:clrMapOvr>
    <a:masterClrMapping/>
  </p:clrMapOvr>
  <p:transition spd="slow" advClick="0" advTm="0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F0012B0-FAA9-429F-976E-B16A8D7E55D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EA1C71E6-4B44-42B6-93CE-B96967BBBE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35195"/>
      </p:ext>
    </p:extLst>
  </p:cSld>
  <p:clrMapOvr>
    <a:masterClrMapping/>
  </p:clrMapOvr>
  <p:transition spd="slow" advClick="0" advTm="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6BA59D-7CB8-4C53-8E65-4B9C69677B7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B63168-C3F2-46FC-9D6C-98EC5CD6450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99B4FB4-8FD0-4C71-BD06-DB88793F6E07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90D0970-3209-4CF1-8EE7-687A67687CA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450A8EF-4BB3-4C69-89A5-F1D6475E378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CC4B560-67B0-4B23-B5C9-FA1AB4A148D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43694C0-8239-4501-9913-5AB53F6B057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215399"/>
      </p:ext>
    </p:extLst>
  </p:cSld>
  <p:clrMapOvr>
    <a:masterClrMapping/>
  </p:clrMapOvr>
  <p:transition spd="slow" advClick="0" advTm="0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45B6D67-5F84-43DE-A341-8D86C19BB3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38231B4-055F-465B-A91B-892BE11B8F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025446"/>
      </p:ext>
    </p:extLst>
  </p:cSld>
  <p:clrMapOvr>
    <a:masterClrMapping/>
  </p:clrMapOvr>
  <p:transition spd="slow" advClick="0" advTm="0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E73C76-D723-478D-863B-EABD0D5D4EB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1F06EC7-D05B-4D3D-8772-07D90646A5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946981"/>
      </p:ext>
    </p:extLst>
  </p:cSld>
  <p:clrMapOvr>
    <a:masterClrMapping/>
  </p:clrMapOvr>
  <p:transition spd="slow" advClick="0" advTm="0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83DEF6-00C3-46F1-87EB-151AA66A8CD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D9769D-F189-441B-A690-63E84246487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A2687-5FEE-4F78-91C8-E2ED9CF4713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701E22-38C7-4BD2-BB97-2129BE5F044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4C02214-3CA9-4810-9818-AA2F9C96457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3666194"/>
      </p:ext>
    </p:extLst>
  </p:cSld>
  <p:clrMapOvr>
    <a:masterClrMapping/>
  </p:clrMapOvr>
  <p:transition spd="slow" advTm="0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16AA13-769C-4720-80E6-C962AB9971D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B1C171-C668-4893-8676-8B75BB648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94ECF4-DD3A-4FCC-A987-3DC659173B74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DDA329-3AF9-4347-9AFA-82FC5945E231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F9533B-A72B-4B9E-8B6A-D5B8D5C2486A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151A93-5C76-490A-8C40-5A204C3B65C8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8AE5ED-1763-455B-B3F9-6F6D8CCC0965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3A37AE-5645-4C1D-863D-41525B2CC71A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2B5BEF-B9B1-40A2-8B0D-A8FE3763D31F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32FC87-80FF-49BF-8925-40D25CA6F1F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421095"/>
      </p:ext>
    </p:extLst>
  </p:cSld>
  <p:clrMapOvr>
    <a:masterClrMapping/>
  </p:clrMapOvr>
  <p:transition spd="slow" advTm="0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911FA3B-34AE-4A44-987B-E0EF44029DD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2000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1613B-1D49-43DF-B7E6-9D155640170C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932D037-5B25-4756-BBC8-7C9CA575CC6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EF7602E-94B3-49BC-8CC3-F4241C0713E3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DDDA6A-B808-470F-9B0E-3F5AE7C65FC3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CA5FD9-81FE-48C4-AA26-9A5FA23ED409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2FE4879-2D82-4EDE-8A16-EB3E3B537D67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18A7D23-D7B4-40FD-A1A6-BC6461C68CF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EA08CC4-6D2C-49FA-AAFB-4F40EFB4C0A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720303-EA75-49E1-8433-B26437F7D0A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777216"/>
      </p:ext>
    </p:extLst>
  </p:cSld>
  <p:clrMapOvr>
    <a:masterClrMapping/>
  </p:clrMapOvr>
  <p:transition spd="slow" advClick="0" advTm="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767127-96B2-4F76-81A2-2F7BC2559B6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D8B422-C9EF-4813-895B-6CD0F463654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D571601-584B-4D9D-AA23-7773E542308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03818E-B7B9-4A5F-84EE-78F60E9C84A4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3A8620-E385-455E-AC2F-8A2C7D3D6A7F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User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3F30C57-EB48-4F78-BCEC-CEFDCBC245A1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63C743-1504-4119-8750-9E213A13FD0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3CBB15A-F567-45B2-A7B1-CFEE012A7F0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25D2B98-184C-46C1-A8F4-700CA94CD1C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424943"/>
      </p:ext>
    </p:extLst>
  </p:cSld>
  <p:clrMapOvr>
    <a:masterClrMapping/>
  </p:clrMapOvr>
  <p:transition spd="slow" advClick="0" advTm="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36FDAF-0083-453D-B113-418F46C3837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4654E1-4EE6-4075-AF04-D1A3E974743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C561B7-FD6B-4965-9F2E-D798FCDF984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0CB4A5-08A1-434B-9AAC-4118E97D9EE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436617"/>
      </p:ext>
    </p:extLst>
  </p:cSld>
  <p:clrMapOvr>
    <a:masterClrMapping/>
  </p:clrMapOvr>
  <p:transition spd="slow" advClick="0" advTm="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1F6717-BA4F-4FEB-8BD4-07223B54630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3D4AB14B-C530-4D8B-AFC2-0733C50E749F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623CD770-B5DF-486A-9D27-74F23881E2C7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CE09A81-8BEB-4E55-8449-68E58A286E50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87C8AA5-EC98-4320-9E78-5E828FD36F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7D69F94C-18C9-4E3C-899B-7E2E9D69B2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A9B6B20-1F9C-4A42-830E-60B95023C1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071468"/>
      </p:ext>
    </p:extLst>
  </p:cSld>
  <p:clrMapOvr>
    <a:masterClrMapping/>
  </p:clrMapOvr>
  <p:transition spd="slow" advTm="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23C10666-CA28-4674-A4C2-05357F2C4F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004851"/>
      </p:ext>
    </p:extLst>
  </p:cSld>
  <p:clrMapOvr>
    <a:masterClrMapping/>
  </p:clrMapOvr>
  <p:transition spd="slow" advClick="0" advTm="0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2219</TotalTime>
  <Words>2126</Words>
  <Application>Microsoft Office PowerPoint</Application>
  <PresentationFormat>Widescreen</PresentationFormat>
  <Paragraphs>606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0" baseType="lpstr"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81</cp:revision>
  <dcterms:created xsi:type="dcterms:W3CDTF">2024-11-24T16:12:47Z</dcterms:created>
  <dcterms:modified xsi:type="dcterms:W3CDTF">2024-11-28T14:00:44Z</dcterms:modified>
</cp:coreProperties>
</file>

<file path=docProps/thumbnail.jpeg>
</file>